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102c7a361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102c7a361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102c7a361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102c7a361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102c7a36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102c7a36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102c7a361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102c7a361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102c7a361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102c7a361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102c7a361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102c7a361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02c7a361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102c7a361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102c7a361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102c7a361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102c7a361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102c7a361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102c7a361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102c7a361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76875"/>
            <a:ext cx="9144000" cy="59203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-1335792" y="1307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FF00"/>
                </a:solidFill>
              </a:rPr>
              <a:t>З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-98450" y="3369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rgbClr val="FFFFFF"/>
                </a:solidFill>
              </a:rPr>
              <a:t>студент группы CS-13-24</a:t>
            </a:r>
            <a:endParaRPr u="sng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rgbClr val="FFFFFF"/>
                </a:solidFill>
              </a:rPr>
              <a:t>by L1monch1k</a:t>
            </a:r>
            <a:endParaRPr u="sng">
              <a:solidFill>
                <a:srgbClr val="FFFFFF"/>
              </a:solidFill>
            </a:endParaRPr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-165417" y="1307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О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8" name="Google Shape;58;p13"/>
          <p:cNvSpPr txBox="1"/>
          <p:nvPr>
            <p:ph type="ctrTitle"/>
          </p:nvPr>
        </p:nvSpPr>
        <p:spPr>
          <a:xfrm>
            <a:off x="924608" y="1307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00"/>
                </a:solidFill>
              </a:rPr>
              <a:t>Ж</a:t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9)Ответчики стремятся улучшить свое здоровье </a:t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1192125" y="1969000"/>
            <a:ext cx="7640100" cy="25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Диаграмма ответов в Формах. Вопрос: Что мотивирует вас вести ЗОЖ?. Количество ответов: 25 ответов." id="120" name="Google Shape;120;p22" title="Что мотивирует вас вести ЗОЖ?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4802"/>
            <a:ext cx="9144003" cy="3848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10)Отмазки:нету времени, нету четкого плана </a:t>
            </a:r>
            <a:endParaRPr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1500200" y="1928825"/>
            <a:ext cx="7332000" cy="26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Диаграмма ответов в Формах. Вопрос: Что мешает вам вести ЗОЖ?. Количество ответов: 25 ответов." id="127" name="Google Shape;127;p23" title="Что мешает вам вести ЗОЖ?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4802"/>
            <a:ext cx="9144003" cy="3848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244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1)</a:t>
            </a:r>
            <a:r>
              <a:rPr lang="ru" sz="3000"/>
              <a:t>Судя по результатам, большинство из ответчиков ведут здоровый образ жизни </a:t>
            </a:r>
            <a:endParaRPr sz="3000"/>
          </a:p>
        </p:txBody>
      </p:sp>
      <p:pic>
        <p:nvPicPr>
          <p:cNvPr descr="Диаграмма ответов в Формах. Вопрос: Для начала, делаете ли вы зарядку?. Количество ответов: 26 ответов." id="64" name="Google Shape;64;p14" title="Для начала, делаете ли вы зарядку?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4793"/>
            <a:ext cx="9144003" cy="3848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2)Глядя на ответы, большинство-спортивные люди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991200" y="2009175"/>
            <a:ext cx="7841100" cy="25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Диаграмма ответов в Формах. Вопрос: Что вы предпочитаете?. Количество ответов: 26 ответов." id="71" name="Google Shape;71;p15" title="Что вы предпочитаете?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1875"/>
            <a:ext cx="9144003" cy="387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3)Большая часть не уверены что ведут ЗОЖ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1915425" y="2719100"/>
            <a:ext cx="6916800" cy="18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Диаграмма ответов в Формах. Вопрос: Как вы оцениваете свое питание?. Количество ответов: 26 ответов." id="78" name="Google Shape;78;p16" title="Как вы оцениваете свое питание?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4802"/>
            <a:ext cx="9144003" cy="3848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4)14 человек каждый день питаются полезными продуктами 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1888625" y="2076150"/>
            <a:ext cx="69438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Диаграмма ответов в Формах. Вопрос: Как часто вы употребляете Фрукты и Овощи?. Количество ответов: 26 ответов." id="85" name="Google Shape;85;p17" title="Как часто вы употребляете Фрукты и Овощи?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4802"/>
            <a:ext cx="9144003" cy="3848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5)Б.ч.(а именно 19ч.) не имеют вредные привычки 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2531575" y="2223500"/>
            <a:ext cx="6300600" cy="23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Диаграмма ответов в Формах. Вопрос: Имеются ли вредные привычки?. Количество ответов: 26 ответов." id="92" name="Google Shape;92;p18" title="Имеются ли вредные привычки?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4802"/>
            <a:ext cx="9144003" cy="3848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6)Глядя на </a:t>
            </a:r>
            <a:r>
              <a:rPr lang="ru"/>
              <a:t>диаграмму почти все не высыпаются 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375425" y="2277075"/>
            <a:ext cx="5457000" cy="22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Диаграмма ответов в Формах. Вопрос: Испытываете ли вы недосыпание?. Количество ответов: 25 ответов." id="99" name="Google Shape;99;p19" title="Испытываете ли вы недосыпание?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4802"/>
            <a:ext cx="9144003" cy="3848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7)56%(14ч.) людей заботятся о телосложении </a:t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616525" y="3429000"/>
            <a:ext cx="5215800" cy="11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Диаграмма ответов в Формах. Вопрос: На сколько важен для вас ваша форма(телосложение)?. Количество ответов: 25 ответов." id="106" name="Google Shape;106;p20" title="На сколько важен для вас ваша форма(телосложение)?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4802"/>
            <a:ext cx="9144003" cy="3848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8)Подавляющая часть стремятся увеличить физ.актив.</a:t>
            </a:r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1995775" y="2732475"/>
            <a:ext cx="6836400" cy="18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Диаграмма ответов в Формах. Вопрос:  Что бы вы хотели улучшить в своем образе жизни?  . Количество ответов: 25 ответов." id="113" name="Google Shape;113;p21" title=" Что бы вы хотели улучшить в своем образе жизни?  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4802"/>
            <a:ext cx="9144003" cy="3848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